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89D3B03A-525E-41A5-A99D-BAE10B67209B}"/>
    <pc:docChg chg="custSel modSld">
      <pc:chgData name="Narelle Wheaton" userId="6e1b2b30-480e-4f91-806b-6735d5b9e446" providerId="ADAL" clId="{89D3B03A-525E-41A5-A99D-BAE10B67209B}" dt="2023-07-27T03:33:32.880" v="31" actId="404"/>
      <pc:docMkLst>
        <pc:docMk/>
      </pc:docMkLst>
      <pc:sldChg chg="modSp mod">
        <pc:chgData name="Narelle Wheaton" userId="6e1b2b30-480e-4f91-806b-6735d5b9e446" providerId="ADAL" clId="{89D3B03A-525E-41A5-A99D-BAE10B67209B}" dt="2023-07-27T03:33:09.157" v="23" actId="1076"/>
        <pc:sldMkLst>
          <pc:docMk/>
          <pc:sldMk cId="1392897297" sldId="256"/>
        </pc:sldMkLst>
        <pc:spChg chg="mod">
          <ac:chgData name="Narelle Wheaton" userId="6e1b2b30-480e-4f91-806b-6735d5b9e446" providerId="ADAL" clId="{89D3B03A-525E-41A5-A99D-BAE10B67209B}" dt="2023-07-27T03:33:09.157" v="23" actId="1076"/>
          <ac:spMkLst>
            <pc:docMk/>
            <pc:sldMk cId="1392897297" sldId="256"/>
            <ac:spMk id="3" creationId="{D1A51B1A-6BEA-4072-809C-5C0856BD4FA3}"/>
          </ac:spMkLst>
        </pc:spChg>
      </pc:sldChg>
      <pc:sldChg chg="modSp mod">
        <pc:chgData name="Narelle Wheaton" userId="6e1b2b30-480e-4f91-806b-6735d5b9e446" providerId="ADAL" clId="{89D3B03A-525E-41A5-A99D-BAE10B67209B}" dt="2023-07-27T03:33:17.622" v="27" actId="403"/>
        <pc:sldMkLst>
          <pc:docMk/>
          <pc:sldMk cId="525276257" sldId="257"/>
        </pc:sldMkLst>
        <pc:spChg chg="mod">
          <ac:chgData name="Narelle Wheaton" userId="6e1b2b30-480e-4f91-806b-6735d5b9e446" providerId="ADAL" clId="{89D3B03A-525E-41A5-A99D-BAE10B67209B}" dt="2023-07-27T03:33:17.622" v="27" actId="403"/>
          <ac:spMkLst>
            <pc:docMk/>
            <pc:sldMk cId="525276257" sldId="257"/>
            <ac:spMk id="3" creationId="{D1A51B1A-6BEA-4072-809C-5C0856BD4FA3}"/>
          </ac:spMkLst>
        </pc:spChg>
      </pc:sldChg>
      <pc:sldChg chg="modSp mod">
        <pc:chgData name="Narelle Wheaton" userId="6e1b2b30-480e-4f91-806b-6735d5b9e446" providerId="ADAL" clId="{89D3B03A-525E-41A5-A99D-BAE10B67209B}" dt="2023-07-27T03:33:21.066" v="28" actId="404"/>
        <pc:sldMkLst>
          <pc:docMk/>
          <pc:sldMk cId="332409820" sldId="258"/>
        </pc:sldMkLst>
        <pc:spChg chg="mod">
          <ac:chgData name="Narelle Wheaton" userId="6e1b2b30-480e-4f91-806b-6735d5b9e446" providerId="ADAL" clId="{89D3B03A-525E-41A5-A99D-BAE10B67209B}" dt="2023-07-27T03:33:21.066" v="28" actId="404"/>
          <ac:spMkLst>
            <pc:docMk/>
            <pc:sldMk cId="332409820" sldId="258"/>
            <ac:spMk id="3" creationId="{D1A51B1A-6BEA-4072-809C-5C0856BD4FA3}"/>
          </ac:spMkLst>
        </pc:spChg>
      </pc:sldChg>
      <pc:sldChg chg="modSp mod">
        <pc:chgData name="Narelle Wheaton" userId="6e1b2b30-480e-4f91-806b-6735d5b9e446" providerId="ADAL" clId="{89D3B03A-525E-41A5-A99D-BAE10B67209B}" dt="2023-07-27T03:33:24.260" v="29" actId="404"/>
        <pc:sldMkLst>
          <pc:docMk/>
          <pc:sldMk cId="1638929357" sldId="259"/>
        </pc:sldMkLst>
        <pc:spChg chg="mod">
          <ac:chgData name="Narelle Wheaton" userId="6e1b2b30-480e-4f91-806b-6735d5b9e446" providerId="ADAL" clId="{89D3B03A-525E-41A5-A99D-BAE10B67209B}" dt="2023-07-27T03:33:24.260" v="29" actId="404"/>
          <ac:spMkLst>
            <pc:docMk/>
            <pc:sldMk cId="1638929357" sldId="259"/>
            <ac:spMk id="3" creationId="{D1A51B1A-6BEA-4072-809C-5C0856BD4FA3}"/>
          </ac:spMkLst>
        </pc:spChg>
      </pc:sldChg>
      <pc:sldChg chg="modSp mod">
        <pc:chgData name="Narelle Wheaton" userId="6e1b2b30-480e-4f91-806b-6735d5b9e446" providerId="ADAL" clId="{89D3B03A-525E-41A5-A99D-BAE10B67209B}" dt="2023-07-27T03:33:28.568" v="30" actId="404"/>
        <pc:sldMkLst>
          <pc:docMk/>
          <pc:sldMk cId="1156300484" sldId="260"/>
        </pc:sldMkLst>
        <pc:spChg chg="mod">
          <ac:chgData name="Narelle Wheaton" userId="6e1b2b30-480e-4f91-806b-6735d5b9e446" providerId="ADAL" clId="{89D3B03A-525E-41A5-A99D-BAE10B67209B}" dt="2023-07-27T03:33:28.568" v="30" actId="404"/>
          <ac:spMkLst>
            <pc:docMk/>
            <pc:sldMk cId="1156300484" sldId="260"/>
            <ac:spMk id="3" creationId="{D1A51B1A-6BEA-4072-809C-5C0856BD4FA3}"/>
          </ac:spMkLst>
        </pc:spChg>
      </pc:sldChg>
      <pc:sldChg chg="modSp mod">
        <pc:chgData name="Narelle Wheaton" userId="6e1b2b30-480e-4f91-806b-6735d5b9e446" providerId="ADAL" clId="{89D3B03A-525E-41A5-A99D-BAE10B67209B}" dt="2023-07-27T03:33:32.880" v="31" actId="404"/>
        <pc:sldMkLst>
          <pc:docMk/>
          <pc:sldMk cId="1629632078" sldId="261"/>
        </pc:sldMkLst>
        <pc:spChg chg="mod">
          <ac:chgData name="Narelle Wheaton" userId="6e1b2b30-480e-4f91-806b-6735d5b9e446" providerId="ADAL" clId="{89D3B03A-525E-41A5-A99D-BAE10B67209B}" dt="2023-07-27T03:33:32.880" v="31" actId="404"/>
          <ac:spMkLst>
            <pc:docMk/>
            <pc:sldMk cId="1629632078" sldId="261"/>
            <ac:spMk id="3" creationId="{D1A51B1A-6BEA-4072-809C-5C0856BD4FA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436982-5D2F-4ED3-BFA2-255D7E959C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893ABCE-C7B0-4B8A-A332-64DECD2C61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B2989C-74D3-4FA0-9A03-00768050B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6F3CE-4D00-486D-86E2-1901F111CA45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7CD5DF-EE80-4CE3-992A-8AB1D6A21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6BC451-5A44-46D1-AA29-61ABF89179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03F5B-0292-438F-93F1-EC979641BAD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2358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62C7B-8C85-4FEF-A53A-7E9855AA9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499F19-B56E-4C3C-B224-691A1B96F0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68BD75-0BF2-417C-A478-7C24AF46D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6F3CE-4D00-486D-86E2-1901F111CA45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208018-5695-4757-9BAB-D5FC214156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A60129-5D1E-4A9A-BD7D-C8669DE41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03F5B-0292-438F-93F1-EC979641BAD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780026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720EA3-B472-4635-8B94-8AE35C4E2D3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84B158-8F65-4EC2-9513-6441FC669E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1A2616-8F30-4877-B830-9C6AE553CD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6F3CE-4D00-486D-86E2-1901F111CA45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412B09-0EF0-4653-A22B-DDDC2327A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88727D-63EA-4E50-80FE-2829E0D0A9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03F5B-0292-438F-93F1-EC979641BAD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99493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9FB87-0534-4851-9EBD-F3ECE8187D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28EC2F-AB2F-412E-ABB3-A3A096AF03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BBB0D7-7DCD-46FA-AED9-FD0B8F4917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6F3CE-4D00-486D-86E2-1901F111CA45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D11064-F310-413A-9CE8-FFE377640A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9B3E35-3F74-47EF-8025-332C21B3D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03F5B-0292-438F-93F1-EC979641BAD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84173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D8FF39-F5BE-486A-B145-37AF905A0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8E5F97-EB41-4215-B181-8F8B5AE726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517F4F-C575-4631-B22E-1600A5623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6F3CE-4D00-486D-86E2-1901F111CA45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1FDDE7-45FB-4B9C-BCA5-C9331A1E82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B78EC1-6B27-4F9B-9BCD-7CC340BAA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03F5B-0292-438F-93F1-EC979641BAD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370260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82F130-3AD8-4733-BD43-EC481B0486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9C14FB-05B5-40FF-A05C-DD362CFD0A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622B0D-F615-4B96-AD40-2F84A020A3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41FF2F-A93F-4FE9-94A6-BD95BAF3FF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6F3CE-4D00-486D-86E2-1901F111CA45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C12A2B-6F2E-45B8-9F60-220D3C35C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26D5BA-62CA-499B-8475-E6A5612E53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03F5B-0292-438F-93F1-EC979641BAD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032217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BBA123-CE43-4924-9AD6-E4CC08ADD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0FF6F0-CEC3-4E4D-A4DB-4893C9940E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B5DB3E-55F8-4F75-80C2-4B009B8904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988DB9C-2007-45BE-AEFE-EA2A6B29BEC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FE26EDD-B87E-42A2-AB4A-5BFB3CAC8D1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492329F-ECC4-4F01-876C-7DA3DE822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6F3CE-4D00-486D-86E2-1901F111CA45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9AEDF96-5D68-4179-8D23-56ABDF4937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669DF33-09D6-4372-975F-FC0FC4BC7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03F5B-0292-438F-93F1-EC979641BAD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1467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1CABD7-74B6-4C02-BB8A-BF26193583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F89491A-8F2C-4460-B9BF-CA16D44BB5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6F3CE-4D00-486D-86E2-1901F111CA45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DE9DFE-6F1C-4899-864F-F925236CE8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6A1F627-050D-4E08-B051-42B335EBF7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03F5B-0292-438F-93F1-EC979641BAD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32614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761782B-F0FF-49C2-A242-AF598F704C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6F3CE-4D00-486D-86E2-1901F111CA45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7D1E02-9AFD-4591-8D75-8DED992001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B199A8-EFFD-4F21-9843-415CD4F78E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03F5B-0292-438F-93F1-EC979641BAD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70361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CFF59-9F54-4AD4-ADCD-F54AB71516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86FD32-2055-47A6-A389-FA1434949D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516CF1-63F0-4DF1-BCBB-7E1B613F67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711BB8-6C22-4852-9946-D722CC054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6F3CE-4D00-486D-86E2-1901F111CA45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B47DB1-28CB-418C-AC2C-8375A6AE71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1AA82F-D7E4-441F-A677-724868D328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03F5B-0292-438F-93F1-EC979641BAD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67782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D30264-49C6-436D-BD7F-DA4A1A24F2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7EA8F0-072F-44DD-AC55-FE7B029C689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E3FBD3-E2FB-45BF-9846-AC32010614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E13E1E-FED4-4B1E-8662-8A25324482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6F3CE-4D00-486D-86E2-1901F111CA45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084FA3-F275-43E2-8877-5D18B2DFAE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75C873-6358-4E22-AC29-5E27501A0E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03F5B-0292-438F-93F1-EC979641BAD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38160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D76552C-0C34-4EBC-8992-40E2BA7C46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F3474E-5B2B-4823-B1B4-3B947CB244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087AE1-C958-4C60-A5E5-9ADAFA9292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C6F3CE-4D00-486D-86E2-1901F111CA45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30A4CC-74D8-44E2-98BB-CDC319DE7E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89285C-93C5-4C9C-B945-18BB1D07A4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03F5B-0292-438F-93F1-EC979641BAD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05589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1A51B1A-6BEA-4072-809C-5C0856BD4F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34799"/>
            <a:ext cx="9144000" cy="2988401"/>
          </a:xfrm>
        </p:spPr>
        <p:txBody>
          <a:bodyPr>
            <a:normAutofit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Thank You for these quiet minutes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this rather busy day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Help me not to waste a moment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As I come to think and pray</a:t>
            </a:r>
          </a:p>
        </p:txBody>
      </p:sp>
    </p:spTree>
    <p:extLst>
      <p:ext uri="{BB962C8B-B14F-4D97-AF65-F5344CB8AC3E}">
        <p14:creationId xmlns:p14="http://schemas.microsoft.com/office/powerpoint/2010/main" val="13928972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1A51B1A-6BEA-4072-809C-5C0856BD4F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62150"/>
            <a:ext cx="9144000" cy="2933700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In my mind I see a picture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 some people feeling low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Bless those people Lord and help them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Find again an inner glow</a:t>
            </a:r>
          </a:p>
        </p:txBody>
      </p:sp>
    </p:spTree>
    <p:extLst>
      <p:ext uri="{BB962C8B-B14F-4D97-AF65-F5344CB8AC3E}">
        <p14:creationId xmlns:p14="http://schemas.microsoft.com/office/powerpoint/2010/main" val="525276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1A51B1A-6BEA-4072-809C-5C0856BD4F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81175"/>
            <a:ext cx="9144000" cy="2800350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In my mind I see a picture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 some people without bread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Bless those people Lord and show 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How to share till all are fed</a:t>
            </a:r>
          </a:p>
        </p:txBody>
      </p:sp>
    </p:spTree>
    <p:extLst>
      <p:ext uri="{BB962C8B-B14F-4D97-AF65-F5344CB8AC3E}">
        <p14:creationId xmlns:p14="http://schemas.microsoft.com/office/powerpoint/2010/main" val="3324098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1A51B1A-6BEA-4072-809C-5C0856BD4F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57350"/>
            <a:ext cx="9144000" cy="2924175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In my mind I see a picture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 some people sleeping rough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Bless those people Lord and may I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Care for them - and care enough</a:t>
            </a:r>
          </a:p>
        </p:txBody>
      </p:sp>
    </p:spTree>
    <p:extLst>
      <p:ext uri="{BB962C8B-B14F-4D97-AF65-F5344CB8AC3E}">
        <p14:creationId xmlns:p14="http://schemas.microsoft.com/office/powerpoint/2010/main" val="16389293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1A51B1A-6BEA-4072-809C-5C0856BD4F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04975"/>
            <a:ext cx="9144000" cy="2886075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5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In my mind I see a picture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 some people all alone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Bless those people Lord and help 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Make Your living presence known</a:t>
            </a:r>
          </a:p>
        </p:txBody>
      </p:sp>
    </p:spTree>
    <p:extLst>
      <p:ext uri="{BB962C8B-B14F-4D97-AF65-F5344CB8AC3E}">
        <p14:creationId xmlns:p14="http://schemas.microsoft.com/office/powerpoint/2010/main" val="11563004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1A51B1A-6BEA-4072-809C-5C0856BD4F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95475"/>
            <a:ext cx="9144000" cy="2924175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6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I see many needy people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the pictures of my mind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Lord accept each thought and picture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As a prayer for all mankind</a:t>
            </a:r>
          </a:p>
          <a:p>
            <a:endParaRPr lang="en-A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93DDCDA-912D-40E2-A505-F6529C3254F4}"/>
              </a:ext>
            </a:extLst>
          </p:cNvPr>
          <p:cNvSpPr txBox="1"/>
          <p:nvPr/>
        </p:nvSpPr>
        <p:spPr>
          <a:xfrm>
            <a:off x="228600" y="5642313"/>
            <a:ext cx="461010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Song # 2105256</a:t>
            </a: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Keith Banks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© 1986 Salvationist Publishing &amp; Supplies Ltd. (Admin. by </a:t>
            </a:r>
            <a:r>
              <a:rPr lang="en-US" sz="100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pPr algn="l"/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10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0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10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 # </a:t>
            </a:r>
          </a:p>
        </p:txBody>
      </p:sp>
    </p:spTree>
    <p:extLst>
      <p:ext uri="{BB962C8B-B14F-4D97-AF65-F5344CB8AC3E}">
        <p14:creationId xmlns:p14="http://schemas.microsoft.com/office/powerpoint/2010/main" val="16296320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225</Words>
  <Application>Microsoft Office PowerPoint</Application>
  <PresentationFormat>Widescreen</PresentationFormat>
  <Paragraphs>17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2022-07-28T02:03:14Z</dcterms:created>
  <dcterms:modified xsi:type="dcterms:W3CDTF">2023-07-27T03:33:33Z</dcterms:modified>
</cp:coreProperties>
</file>